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8" r:id="rId9"/>
    <p:sldId id="270" r:id="rId10"/>
    <p:sldId id="271" r:id="rId11"/>
    <p:sldId id="267" r:id="rId12"/>
    <p:sldId id="265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8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27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3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96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38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28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119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13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44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2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3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06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41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7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56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1C4AC1-0D58-4A61-B9A0-F86E7AE6CD7D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C85BB-29EF-4B5A-8681-D3BDFD356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39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819273"/>
            <a:ext cx="3151189" cy="123952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Калинушкина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Надежда Васильевна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80112" y="836712"/>
            <a:ext cx="3000397" cy="5472608"/>
          </a:xfrm>
        </p:spPr>
        <p:txBody>
          <a:bodyPr>
            <a:normAutofit lnSpcReduction="10000"/>
          </a:bodyPr>
          <a:lstStyle/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1800" dirty="0" smtClean="0"/>
              <a:t> </a:t>
            </a:r>
            <a:r>
              <a:rPr lang="ru-RU" sz="1800" i="1" u="sng" dirty="0" smtClean="0"/>
              <a:t>Дата рождения</a:t>
            </a:r>
            <a:r>
              <a:rPr lang="ru-RU" sz="1800" i="1" u="sng" dirty="0"/>
              <a:t>: </a:t>
            </a:r>
            <a:r>
              <a:rPr lang="ru-RU" sz="1800" i="1" u="sng" dirty="0" smtClean="0"/>
              <a:t> </a:t>
            </a:r>
            <a:r>
              <a:rPr lang="ru-RU" sz="1800" i="1" u="sng" dirty="0"/>
              <a:t>18.06.1958 г</a:t>
            </a:r>
            <a:endParaRPr lang="ru-RU" sz="1800" dirty="0" smtClean="0"/>
          </a:p>
          <a:p>
            <a:r>
              <a:rPr lang="ru-RU" sz="1800" i="1" u="sng" dirty="0" err="1" smtClean="0"/>
              <a:t>Образование:средне-специальное</a:t>
            </a:r>
            <a:r>
              <a:rPr lang="ru-RU" sz="1800" i="1" u="sng" dirty="0" smtClean="0"/>
              <a:t>.</a:t>
            </a:r>
          </a:p>
          <a:p>
            <a:r>
              <a:rPr lang="ru-RU" sz="1800" i="1" u="sng" dirty="0" smtClean="0"/>
              <a:t> </a:t>
            </a:r>
            <a:r>
              <a:rPr lang="ru-RU" sz="1800" i="1" u="sng" dirty="0"/>
              <a:t>Годы </a:t>
            </a:r>
            <a:r>
              <a:rPr lang="ru-RU" sz="1800" i="1" u="sng" dirty="0" smtClean="0"/>
              <a:t>обучения:</a:t>
            </a:r>
            <a:r>
              <a:rPr lang="ru-RU" sz="1800" dirty="0" smtClean="0"/>
              <a:t>1979г</a:t>
            </a:r>
          </a:p>
          <a:p>
            <a:r>
              <a:rPr lang="ru-RU" sz="1800" i="1" u="sng" dirty="0" smtClean="0"/>
              <a:t>Стаж работы: </a:t>
            </a:r>
          </a:p>
          <a:p>
            <a:r>
              <a:rPr lang="ru-RU" sz="1800" dirty="0"/>
              <a:t>О</a:t>
            </a:r>
            <a:r>
              <a:rPr lang="ru-RU" sz="1800" dirty="0" smtClean="0"/>
              <a:t>бщий – 46года,</a:t>
            </a:r>
          </a:p>
          <a:p>
            <a:r>
              <a:rPr lang="ru-RU" sz="1800" dirty="0" smtClean="0"/>
              <a:t>Педагогический – 42года. </a:t>
            </a:r>
          </a:p>
          <a:p>
            <a:r>
              <a:rPr lang="ru-RU" sz="1800" u="sng" dirty="0"/>
              <a:t>Абаканское педагогическое училище </a:t>
            </a:r>
            <a:r>
              <a:rPr lang="ru-RU" sz="1800" u="sng" dirty="0" err="1"/>
              <a:t>Минестерства</a:t>
            </a:r>
            <a:r>
              <a:rPr lang="ru-RU" sz="1800" u="sng" dirty="0"/>
              <a:t> просвещения </a:t>
            </a:r>
            <a:r>
              <a:rPr lang="ru-RU" sz="1800" u="sng" dirty="0" smtClean="0"/>
              <a:t>РСФСР. </a:t>
            </a:r>
          </a:p>
          <a:p>
            <a:endParaRPr lang="ru-RU" sz="1800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r="18704" b="-1825"/>
          <a:stretch/>
        </p:blipFill>
        <p:spPr>
          <a:xfrm>
            <a:off x="224491" y="1772816"/>
            <a:ext cx="5203159" cy="4032448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62678"/>
            <a:ext cx="5408036" cy="24336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1396047"/>
            <a:ext cx="4320480" cy="1944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05072" y="214891"/>
            <a:ext cx="302679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 с родителями</a:t>
            </a:r>
            <a:endParaRPr lang="ru-RU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4457680" cy="3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1" y="1772815"/>
            <a:ext cx="5120568" cy="2304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3688" t="15353" r="979" b="21653"/>
          <a:stretch/>
        </p:blipFill>
        <p:spPr>
          <a:xfrm>
            <a:off x="251520" y="1772815"/>
            <a:ext cx="3168352" cy="4320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203" y="4293096"/>
            <a:ext cx="4937985" cy="22209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056" y="764704"/>
            <a:ext cx="30620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Центр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«Доктор «</a:t>
            </a:r>
            <a:r>
              <a:rPr lang="ru-RU" sz="2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Неболейка</a:t>
            </a:r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764704"/>
            <a:ext cx="13917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Центр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«Ферма»</a:t>
            </a:r>
            <a:endParaRPr lang="ru-RU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8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ПРАЗДНИК «Масленица»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3" b="19650"/>
          <a:stretch/>
        </p:blipFill>
        <p:spPr>
          <a:xfrm>
            <a:off x="1907704" y="1152983"/>
            <a:ext cx="5184576" cy="534168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8572444" cy="3857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4107" y="620688"/>
            <a:ext cx="32912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Наша группа</a:t>
            </a:r>
          </a:p>
          <a:p>
            <a:pPr algn="ctr"/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«Ручеек»</a:t>
            </a:r>
            <a:endParaRPr lang="ru-RU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722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Цель педагогической деятельности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2132856"/>
            <a:ext cx="6207714" cy="411555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dirty="0" smtClean="0"/>
              <a:t>  развитие личности детей дошкольного возраста в различных видах общения и деятельности с учетом их возрастных, индивидуальных психологических и физиологических особенностей.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            </a:t>
            </a:r>
            <a:r>
              <a:rPr lang="ru-RU" sz="4000" b="1" dirty="0" smtClean="0">
                <a:solidFill>
                  <a:srgbClr val="FF0000"/>
                </a:solidFill>
              </a:rPr>
              <a:t>Задачи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buBlip>
                <a:blip r:embed="rId2"/>
              </a:buBlip>
            </a:pPr>
            <a:r>
              <a:rPr lang="ru-RU" dirty="0" smtClean="0"/>
              <a:t>   Формировать  у детей интерес и ценностное отношение к занятиям физической культурой и гармоничному  физическому  развитию;</a:t>
            </a:r>
          </a:p>
          <a:p>
            <a:pPr lvl="0">
              <a:buBlip>
                <a:blip r:embed="rId2"/>
              </a:buBlip>
            </a:pPr>
            <a:r>
              <a:rPr lang="ru-RU" dirty="0"/>
              <a:t>Развивать музыкальность детей, способность эмоционально воспринимать музыку</a:t>
            </a:r>
            <a:r>
              <a:rPr lang="ru-RU" dirty="0" smtClean="0"/>
              <a:t>.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Охрана здоровья детей и формирование основы культуры здоровья;</a:t>
            </a:r>
          </a:p>
          <a:p>
            <a:pPr lvl="0">
              <a:buBlip>
                <a:blip r:embed="rId2"/>
              </a:buBlip>
            </a:pPr>
            <a:r>
              <a:rPr lang="ru-RU" dirty="0" smtClean="0"/>
              <a:t>Освоение первоначальных представлений социального характера и включения детей в систему социальных отношений;</a:t>
            </a:r>
          </a:p>
          <a:p>
            <a:pPr lvl="0">
              <a:buBlip>
                <a:blip r:embed="rId2"/>
              </a:buBlip>
            </a:pPr>
            <a:r>
              <a:rPr lang="ru-RU" dirty="0" smtClean="0"/>
              <a:t>Формировать  положительное отношение к труду;</a:t>
            </a:r>
          </a:p>
          <a:p>
            <a:pPr lvl="0">
              <a:buBlip>
                <a:blip r:embed="rId2"/>
              </a:buBlip>
            </a:pPr>
            <a:r>
              <a:rPr lang="ru-RU" dirty="0" smtClean="0"/>
              <a:t>Развивать  у детей познавательные интересы;</a:t>
            </a:r>
          </a:p>
          <a:p>
            <a:pPr>
              <a:buBlip>
                <a:blip r:embed="rId2"/>
              </a:buBlip>
            </a:pPr>
            <a:r>
              <a:rPr lang="ru-RU" dirty="0" smtClean="0"/>
              <a:t>Овладевать конструктивными способами и средствами взаимодействия с окружающими людьми;</a:t>
            </a:r>
          </a:p>
          <a:p>
            <a:pPr lvl="0">
              <a:buBlip>
                <a:blip r:embed="rId2"/>
              </a:buBlip>
            </a:pPr>
            <a:r>
              <a:rPr lang="ru-RU" dirty="0" smtClean="0"/>
              <a:t>Формировать  интерес и потребность в чтении (восприятии) книг;</a:t>
            </a:r>
          </a:p>
          <a:p>
            <a:pPr lvl="0">
              <a:buBlip>
                <a:blip r:embed="rId2"/>
              </a:buBlip>
            </a:pPr>
            <a:r>
              <a:rPr lang="ru-RU" dirty="0" smtClean="0"/>
              <a:t>Формировать  интерес к эстетической стороне окружающей действительности, удовлетворение потребности детей в самовыражении;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551786" cy="2466298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Дела? Проблемы? Все пустое! Душа ребенка – вот святое! Цветок в душе еще так мал! Успей полить, чтоб не завял!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0" y="3204862"/>
            <a:ext cx="4468625" cy="33123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-2112" r="22738"/>
          <a:stretch/>
        </p:blipFill>
        <p:spPr>
          <a:xfrm rot="5400000">
            <a:off x="5332141" y="3388939"/>
            <a:ext cx="3304254" cy="295232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Участие в праздниках, соревнованиях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5" y="2204864"/>
            <a:ext cx="3110109" cy="41957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564904"/>
            <a:ext cx="5025332" cy="226139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b="1" dirty="0" smtClean="0">
                <a:solidFill>
                  <a:srgbClr val="FF0000"/>
                </a:solidFill>
              </a:rPr>
              <a:t>Праздник 8 марта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Вадим\Desktop\WP_20140306_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857364"/>
            <a:ext cx="6613118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Создание предметно-развивающей среды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4962805" cy="2233262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19417"/>
            <a:ext cx="5804137" cy="26118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3841" y="692696"/>
            <a:ext cx="6979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Самообразование</a:t>
            </a:r>
            <a:endParaRPr lang="ru-RU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34799"/>
            <a:ext cx="5072009" cy="38071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1941"/>
            <a:ext cx="4612129" cy="20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-750" r="24801" b="2"/>
          <a:stretch/>
        </p:blipFill>
        <p:spPr>
          <a:xfrm>
            <a:off x="107504" y="2924944"/>
            <a:ext cx="4622774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5001" r="18502" b="41250"/>
          <a:stretch/>
        </p:blipFill>
        <p:spPr>
          <a:xfrm>
            <a:off x="251520" y="1196752"/>
            <a:ext cx="4303597" cy="13793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7824" y="246547"/>
            <a:ext cx="23246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Центр «Космос»</a:t>
            </a:r>
            <a:endParaRPr lang="ru-RU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b="1000"/>
          <a:stretch/>
        </p:blipFill>
        <p:spPr>
          <a:xfrm rot="5400000">
            <a:off x="3838907" y="2289885"/>
            <a:ext cx="5457508" cy="29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77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1695</TotalTime>
  <Words>226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Ион</vt:lpstr>
      <vt:lpstr>Калинушкина Надежда Васильевна</vt:lpstr>
      <vt:lpstr>Цель педагогической деятельности</vt:lpstr>
      <vt:lpstr>            Задачи</vt:lpstr>
      <vt:lpstr>Дела? Проблемы? Все пустое! Душа ребенка – вот святое! Цветок в душе еще так мал! Успей полить, чтоб не завял!</vt:lpstr>
      <vt:lpstr>Участие в праздниках, соревнованиях</vt:lpstr>
      <vt:lpstr>             Праздник 8 марта</vt:lpstr>
      <vt:lpstr>Создание предметно-развивающей среды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ПРАЗДНИК «Масленица»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Вадим</dc:creator>
  <cp:lastModifiedBy>Q</cp:lastModifiedBy>
  <cp:revision>48</cp:revision>
  <dcterms:created xsi:type="dcterms:W3CDTF">2017-01-22T10:01:16Z</dcterms:created>
  <dcterms:modified xsi:type="dcterms:W3CDTF">2021-10-28T04:22:13Z</dcterms:modified>
</cp:coreProperties>
</file>