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548" autoAdjust="0"/>
  </p:normalViewPr>
  <p:slideViewPr>
    <p:cSldViewPr>
      <p:cViewPr>
        <p:scale>
          <a:sx n="59" d="100"/>
          <a:sy n="59" d="100"/>
        </p:scale>
        <p:origin x="-211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5343-1F03-4060-9955-3DDBA28387D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98627-70E9-4BE7-867B-46F784687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6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8627-70E9-4BE7-867B-46F784687F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85178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Здравствуйте, уважаемые гости! </a:t>
            </a:r>
          </a:p>
          <a:p>
            <a:pPr algn="ctr"/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" name="Picture 5" descr="https://kashira-library.mo.muzkult.ru/media/2018/08/14/1227683070/image_image_20293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8" y="0"/>
            <a:ext cx="2000264" cy="129323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360" y="1850660"/>
            <a:ext cx="3149607" cy="44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929" y="6292786"/>
            <a:ext cx="3483885" cy="27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Аня\Desktop\ноябрь\jZlIOA9G1k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t="15139" r="15813" b="4160"/>
          <a:stretch/>
        </p:blipFill>
        <p:spPr bwMode="auto">
          <a:xfrm>
            <a:off x="3645024" y="6292787"/>
            <a:ext cx="3097274" cy="27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0786"/>
            <a:ext cx="6858000" cy="156966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Увлекательная математика</a:t>
            </a: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Аня\Desktop\ноябрь\6GjKIcELT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/>
          <a:stretch/>
        </p:blipFill>
        <p:spPr bwMode="auto">
          <a:xfrm>
            <a:off x="4615247" y="3877282"/>
            <a:ext cx="2247740" cy="2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я\Desktop\ноябрь\aoLrLANMY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15" y="1104291"/>
            <a:ext cx="2003665" cy="2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я\Desktop\ноябрь\DGU57sNCA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94" y="1115616"/>
            <a:ext cx="2003666" cy="2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я\Desktop\ноябрь\XoKPcvEY8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9" y="3816715"/>
            <a:ext cx="2154046" cy="28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ня\Desktop\ноябрь\IUiAMbpBmK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1" y="1104290"/>
            <a:ext cx="2003667" cy="2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843" y="6835250"/>
            <a:ext cx="4472421" cy="251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Users\Аня\Desktop\ноябрь\MM4j3cGyyZ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17" y="3869079"/>
            <a:ext cx="2114773" cy="28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2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345" y="568756"/>
            <a:ext cx="335275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ня\Desktop\ноябрь\WIWLuawDox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" y="107503"/>
            <a:ext cx="2142238" cy="28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я\Desktop\ноябрь\3w_4ZUvHS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24" y="107502"/>
            <a:ext cx="2142239" cy="28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0852" y="-31409"/>
            <a:ext cx="2442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Изготовление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сезонного дерева.</a:t>
            </a: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C:\Users\Аня\Desktop\ноябрь\n89iiK8bT1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1" y="4710468"/>
            <a:ext cx="2629026" cy="35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я\Desktop\ноябрь\Qe-yYVnNem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62" y="4689103"/>
            <a:ext cx="2661074" cy="35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" y="2963820"/>
            <a:ext cx="6858000" cy="172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276272"/>
            <a:ext cx="6861974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Рисование: «по </a:t>
            </a:r>
            <a:r>
              <a:rPr lang="ru-RU" sz="2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мотивам русского народного </a:t>
            </a:r>
            <a:r>
              <a:rPr lang="ru-RU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творчества».</a:t>
            </a:r>
            <a:endParaRPr lang="ru-RU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0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я\Desktop\ноябрь\gpZ0VNU3OW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9" y="467544"/>
            <a:ext cx="2611542" cy="34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я\Desktop\ноябрь\Y0t-ojaq90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08" y="467544"/>
            <a:ext cx="2602033" cy="34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6114" y="442719"/>
            <a:ext cx="482889" cy="366273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Игры с водой</a:t>
            </a:r>
            <a:endParaRPr lang="ru-RU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ня\Desktop\ноябрь\Z5kJqw6fx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" y="4932040"/>
            <a:ext cx="3035790" cy="40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ня\Desktop\ноябрь\WpMr7Si8B4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48" y="5635764"/>
            <a:ext cx="3520360" cy="26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259" y="4358772"/>
            <a:ext cx="6861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Снемицветиковский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монетный двор.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6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я\Desktop\ноябрь\CUrqCpyq3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29" y="3491880"/>
            <a:ext cx="2075963" cy="27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я\Desktop\ноябрь\hq4t60gT6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84" y="423784"/>
            <a:ext cx="3960439" cy="297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я\Desktop\ноябрь\t-nodKLO-B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86" y="3491880"/>
            <a:ext cx="2065727" cy="27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9885" y="21712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Оригами: « Весёлые щенятки».</a:t>
            </a:r>
            <a:endParaRPr lang="ru-RU" sz="21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Аня\Desktop\ноябрь\XomVGpLsFX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2" y="3491880"/>
            <a:ext cx="2065728" cy="27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6991"/>
            <a:ext cx="6863408" cy="39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107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35</Words>
  <Application>Microsoft Office PowerPoint</Application>
  <PresentationFormat>Экран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Антоневич</dc:creator>
  <cp:lastModifiedBy>Пользователь Windows</cp:lastModifiedBy>
  <cp:revision>66</cp:revision>
  <dcterms:created xsi:type="dcterms:W3CDTF">2020-11-23T08:18:15Z</dcterms:created>
  <dcterms:modified xsi:type="dcterms:W3CDTF">2022-11-26T16:33:29Z</dcterms:modified>
</cp:coreProperties>
</file>