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548" autoAdjust="0"/>
  </p:normalViewPr>
  <p:slideViewPr>
    <p:cSldViewPr>
      <p:cViewPr>
        <p:scale>
          <a:sx n="44" d="100"/>
          <a:sy n="44" d="100"/>
        </p:scale>
        <p:origin x="-2454" y="-4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5343-1F03-4060-9955-3DDBA28387D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98627-70E9-4BE7-867B-46F784687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6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85178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Здравствуйте, уважаемые гости! </a:t>
            </a:r>
          </a:p>
          <a:p>
            <a:pPr algn="ctr"/>
            <a:endParaRPr lang="en-US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" name="Picture 5" descr="https://kashira-library.mo.muzkult.ru/media/2018/08/14/1227683070/image_image_20293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8" y="0"/>
            <a:ext cx="2152260" cy="1391505"/>
          </a:xfrm>
          <a:prstGeom prst="rect">
            <a:avLst/>
          </a:prstGeom>
          <a:noFill/>
        </p:spPr>
      </p:pic>
      <p:pic>
        <p:nvPicPr>
          <p:cNvPr id="2" name="Picture 2" descr="C:\Users\Аня\Desktop\сай\NaFG9AxOMW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1"/>
          <a:stretch/>
        </p:blipFill>
        <p:spPr bwMode="auto">
          <a:xfrm>
            <a:off x="38609" y="5344352"/>
            <a:ext cx="2421657" cy="14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ня\Desktop\сай\nPmaRXtUZN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76" y="6372200"/>
            <a:ext cx="1968051" cy="26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ня\Desktop\сай\4jX5XjgWrx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19" y="3543644"/>
            <a:ext cx="1900163" cy="25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я\Desktop\сай\e82TLiNZoZ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28" y="5790752"/>
            <a:ext cx="2059756" cy="2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я\Desktop\сай\eFWelFe1sm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" y="7036009"/>
            <a:ext cx="2421657" cy="181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я\Desktop\сай\Eqekvc5q3V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06" y="3136585"/>
            <a:ext cx="1912800" cy="25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Аня\Desktop\сай\MKMxev7HVK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" y="3202461"/>
            <a:ext cx="2421657" cy="181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14500" y="1763688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 нам плечи расправляет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Силу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ловкость нам дает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мышцы развивает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рекорды нас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зовет!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98" y="1513945"/>
            <a:ext cx="2515362" cy="17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8907" y="0"/>
            <a:ext cx="251777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80" y="1639161"/>
            <a:ext cx="251777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94308" y="-194042"/>
            <a:ext cx="251777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2"/>
          <a:stretch/>
        </p:blipFill>
        <p:spPr bwMode="auto">
          <a:xfrm>
            <a:off x="6095541" y="979552"/>
            <a:ext cx="762460" cy="142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234">
            <a:off x="1987204" y="-97335"/>
            <a:ext cx="7620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86">
            <a:off x="-154082" y="-241555"/>
            <a:ext cx="7620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6110">
            <a:off x="632039" y="2492054"/>
            <a:ext cx="7620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8065">
            <a:off x="5359373" y="2581751"/>
            <a:ext cx="7620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9392" y="0"/>
            <a:ext cx="6957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сосед-утюг, а подружка-кружка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Вместе играем – смекалку развиваем!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я\Desktop\сай\NVkg9WrmE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87" y="646331"/>
            <a:ext cx="1492151" cy="19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я\Desktop\сай\QHyRz1rHY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4" y="646331"/>
            <a:ext cx="1492151" cy="19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я\Desktop\сай\nPNYPIBHT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3" y="646331"/>
            <a:ext cx="1492151" cy="19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я\Desktop\сай\PTAGshvJqk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5" y="646331"/>
            <a:ext cx="1492151" cy="19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918" y="3136039"/>
            <a:ext cx="2051232" cy="1640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Аня\Desktop\сай\BPvVwNiesg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4" y="3213545"/>
            <a:ext cx="2112786" cy="1584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ня\Desktop\сай\okG5GwbOVn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81" y="4798135"/>
            <a:ext cx="1998329" cy="1498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ня\Desktop\сай\lPP-ncK5BNQ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" y="4748425"/>
            <a:ext cx="1990474" cy="1492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99392" y="2766708"/>
            <a:ext cx="4054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Удивительное лазерное шоу!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C:\Users\Аня\Desktop\сай\S-dXMffmbQ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49" y="4932040"/>
            <a:ext cx="21336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Аня\Desktop\сай\65TtxTi5yM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" b="8212"/>
          <a:stretch/>
        </p:blipFill>
        <p:spPr bwMode="auto">
          <a:xfrm>
            <a:off x="4390209" y="3282196"/>
            <a:ext cx="2133600" cy="147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149080" y="2635865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Рисуем портреты любимых пап…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253" y="6553952"/>
            <a:ext cx="6837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 descr="C:\Users\Аня\Desktop\сай\S4r1DavWaQ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09" y="7024893"/>
            <a:ext cx="1362787" cy="181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Аня\Desktop\сай\NwUJHJCnja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99" y="7024894"/>
            <a:ext cx="1362787" cy="181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Аня\Desktop\сай\DTE8YvUVbi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" y="7024894"/>
            <a:ext cx="2422731" cy="181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Аня\Desktop\сай\-C4nJyeC13M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00" y="7024894"/>
            <a:ext cx="1362787" cy="181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1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я\Desktop\сай\UwvF-VMN6Q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29" y="2169468"/>
            <a:ext cx="1962353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я\Desktop\сай\PuknLFYg1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" y="2067958"/>
            <a:ext cx="2400267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я\Desktop\сай\Rlzs2zS51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5" y="6588224"/>
            <a:ext cx="31683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я\Desktop\сай\TNB6jBwWkd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7" y="4067944"/>
            <a:ext cx="3111285" cy="23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ня\Desktop\сай\VrjaAUBzZ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52" y="5005804"/>
            <a:ext cx="2590971" cy="34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ня\Desktop\сай\NewnVUIv9r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1" y="127945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Аня\Desktop\сай\N-nEvwMZow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" y="127945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6" t="3759" r="7882" b="2921"/>
          <a:stretch/>
        </p:blipFill>
        <p:spPr bwMode="auto">
          <a:xfrm>
            <a:off x="2398521" y="22125"/>
            <a:ext cx="2230507" cy="394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37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я\Desktop\сай\-iOSL7IzA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75" y="1508795"/>
            <a:ext cx="2416782" cy="32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я\Desktop\сай\qhPRS7p93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7" y="4525606"/>
            <a:ext cx="2254101" cy="299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я\Desktop\сай\bAsVmh8Wbg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1" y="1985239"/>
            <a:ext cx="2993379" cy="225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ня\Desktop\сай\zTTFU1k-Hv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72" y="5117745"/>
            <a:ext cx="3205386" cy="24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02360" y="682924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Нюша и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армию собирались!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800"/>
            <a:ext cx="2293398" cy="99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r="17317"/>
          <a:stretch/>
        </p:blipFill>
        <p:spPr bwMode="auto">
          <a:xfrm>
            <a:off x="502228" y="0"/>
            <a:ext cx="2700132" cy="192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4" b="17981"/>
          <a:stretch/>
        </p:blipFill>
        <p:spPr bwMode="auto">
          <a:xfrm>
            <a:off x="2302310" y="7849784"/>
            <a:ext cx="2122240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7905328"/>
            <a:ext cx="22923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82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57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Антоневич</dc:creator>
  <cp:lastModifiedBy>Пользователь Windows</cp:lastModifiedBy>
  <cp:revision>84</cp:revision>
  <dcterms:created xsi:type="dcterms:W3CDTF">2020-11-23T08:18:15Z</dcterms:created>
  <dcterms:modified xsi:type="dcterms:W3CDTF">2023-02-21T22:01:11Z</dcterms:modified>
</cp:coreProperties>
</file>