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304" r:id="rId3"/>
    <p:sldId id="262" r:id="rId4"/>
    <p:sldId id="266" r:id="rId5"/>
    <p:sldId id="269" r:id="rId6"/>
    <p:sldId id="270" r:id="rId7"/>
    <p:sldId id="271" r:id="rId8"/>
    <p:sldId id="290" r:id="rId9"/>
    <p:sldId id="302" r:id="rId10"/>
    <p:sldId id="303" r:id="rId11"/>
    <p:sldId id="301" r:id="rId12"/>
    <p:sldId id="305" r:id="rId13"/>
    <p:sldId id="306" r:id="rId14"/>
    <p:sldId id="300" r:id="rId15"/>
    <p:sldId id="307" r:id="rId16"/>
    <p:sldId id="277" r:id="rId17"/>
    <p:sldId id="297" r:id="rId18"/>
    <p:sldId id="280" r:id="rId19"/>
    <p:sldId id="281" r:id="rId20"/>
    <p:sldId id="283" r:id="rId21"/>
    <p:sldId id="284" r:id="rId22"/>
    <p:sldId id="28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FEE30-F5A3-4587-A05A-92B08A218E9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EA709-7B3A-4204-9D02-6F48ADCE85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«Саянский детский сад «Волшебный град»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800" dirty="0" smtClean="0">
                <a:solidFill>
                  <a:srgbClr val="0070C0"/>
                </a:solidFill>
                <a:ea typeface="+mj-ea"/>
                <a:cs typeface="+mj-cs"/>
              </a:rPr>
              <a:t>Обогащение сюжета детской игры посредством ознакомления ранней профориентации дошкольников.</a:t>
            </a: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400" dirty="0"/>
          </a:p>
          <a:p>
            <a:pPr marL="0" indent="0" algn="r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Подготовила воспитатель</a:t>
            </a:r>
          </a:p>
          <a:p>
            <a:pPr marL="0" indent="0" algn="r">
              <a:buNone/>
            </a:pP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старшей группы </a:t>
            </a:r>
          </a:p>
          <a:p>
            <a:pPr marL="0" indent="0" algn="r">
              <a:buNone/>
            </a:pP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Долгих Н.Г.</a:t>
            </a: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6926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CER\Desktop\IMG_20220309_07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240360" cy="4320480"/>
          </a:xfrm>
          <a:prstGeom prst="rect">
            <a:avLst/>
          </a:prstGeom>
          <a:noFill/>
        </p:spPr>
      </p:pic>
      <p:pic>
        <p:nvPicPr>
          <p:cNvPr id="1027" name="Picture 3" descr="C:\Users\ACER\Desktop\IMG_20220309_073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96044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48680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фотосалон «Хамелеон» </a:t>
            </a:r>
          </a:p>
        </p:txBody>
      </p:sp>
      <p:pic>
        <p:nvPicPr>
          <p:cNvPr id="2050" name="Picture 2" descr="C:\Users\ACER\Desktop\NVstAtru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048000" cy="2286000"/>
          </a:xfrm>
          <a:prstGeom prst="rect">
            <a:avLst/>
          </a:prstGeom>
          <a:noFill/>
        </p:spPr>
      </p:pic>
      <p:pic>
        <p:nvPicPr>
          <p:cNvPr id="2051" name="Picture 3" descr="C:\Users\ACER\Desktop\am7uPfwO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C:\Users\ACER\Desktop\HWia1qo9y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0649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60648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профессиональным фотографом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фф1\IMG_20220315_10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990850" cy="3981450"/>
          </a:xfrm>
          <a:prstGeom prst="rect">
            <a:avLst/>
          </a:prstGeom>
          <a:noFill/>
        </p:spPr>
      </p:pic>
      <p:pic>
        <p:nvPicPr>
          <p:cNvPr id="1027" name="Picture 3" descr="C:\Users\ACER\Desktop\фф1\IMG_20220315_10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2114550" cy="2819400"/>
          </a:xfrm>
          <a:prstGeom prst="rect">
            <a:avLst/>
          </a:prstGeom>
          <a:noFill/>
        </p:spPr>
      </p:pic>
      <p:pic>
        <p:nvPicPr>
          <p:cNvPr id="1028" name="Picture 4" descr="C:\Users\ACER\Desktop\фф1\IMG_20220315_10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819400" cy="2114550"/>
          </a:xfrm>
          <a:prstGeom prst="rect">
            <a:avLst/>
          </a:prstGeom>
          <a:noFill/>
        </p:spPr>
      </p:pic>
      <p:pic>
        <p:nvPicPr>
          <p:cNvPr id="1029" name="Picture 5" descr="C:\Users\ACER\Desktop\фф1\IMG_20220315_121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56992"/>
            <a:ext cx="2819400" cy="2114550"/>
          </a:xfrm>
          <a:prstGeom prst="rect">
            <a:avLst/>
          </a:prstGeom>
          <a:noFill/>
        </p:spPr>
      </p:pic>
      <p:pic>
        <p:nvPicPr>
          <p:cNvPr id="1030" name="Picture 6" descr="C:\Users\ACER\Desktop\фф1\IMG_20220315_122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2819400" cy="2114550"/>
          </a:xfrm>
          <a:prstGeom prst="rect">
            <a:avLst/>
          </a:prstGeom>
          <a:noFill/>
        </p:spPr>
      </p:pic>
      <p:pic>
        <p:nvPicPr>
          <p:cNvPr id="3" name="Picture 2" descr="C:\Users\ACER\Desktop\фф1\IMG_20220315_1221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717032"/>
            <a:ext cx="211455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0649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60648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профессиональным фотографом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CER\Desktop\фф1\IMG_20220315_122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62900" cy="597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7"/>
            <a:ext cx="5094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 ЛЮБИМАЯ ИГРУШКА</a:t>
            </a:r>
            <a:endParaRPr lang="ru-RU" sz="20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CER\Desktop\a5bGGNdjB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503737" cy="489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8"/>
            <a:ext cx="648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«Моя семья»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ACER\Desktop\IMG_20220316_18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40759" cy="5271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1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РОЛЕВАЯ ИГРА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ФОТОСАЛОН 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EoqEv_Pe0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2286000" cy="3048000"/>
          </a:xfrm>
          <a:prstGeom prst="rect">
            <a:avLst/>
          </a:prstGeom>
          <a:noFill/>
        </p:spPr>
      </p:pic>
      <p:pic>
        <p:nvPicPr>
          <p:cNvPr id="1027" name="Picture 3" descr="C:\Users\ACER\Desktop\eFM8mLTRe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286000" cy="3048000"/>
          </a:xfrm>
          <a:prstGeom prst="rect">
            <a:avLst/>
          </a:prstGeom>
          <a:noFill/>
        </p:spPr>
      </p:pic>
      <p:pic>
        <p:nvPicPr>
          <p:cNvPr id="1029" name="Picture 5" descr="C:\Users\ACER\Desktop\IMG_20220309_121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628800"/>
            <a:ext cx="2152823" cy="30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90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867328" cy="12289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2051" name="Picture 3" descr="C:\Users\ACER\Desktop\IMG_20220309_122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240360" cy="2807742"/>
          </a:xfrm>
          <a:prstGeom prst="rect">
            <a:avLst/>
          </a:prstGeom>
          <a:noFill/>
        </p:spPr>
      </p:pic>
      <p:pic>
        <p:nvPicPr>
          <p:cNvPr id="2052" name="Picture 4" descr="C:\Users\ACER\Desktop\IMG_20220309_121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456384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23728" y="3284984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700" b="1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4104" y="116632"/>
            <a:ext cx="4295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«ФОТО –ПОРТРЕТЫ» НАШИХ МАМ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5730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МАМОЧКА МОЯ МИЛАЯ,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САМАЯ КРАСИВАЯ…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ACER\Desktop\IMG_20220309_072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1495425" cy="2152650"/>
          </a:xfrm>
          <a:prstGeom prst="rect">
            <a:avLst/>
          </a:prstGeom>
          <a:noFill/>
        </p:spPr>
      </p:pic>
      <p:pic>
        <p:nvPicPr>
          <p:cNvPr id="2054" name="Picture 6" descr="C:\Users\ACER\Desktop\87_JV3Dkj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93096"/>
            <a:ext cx="1453133" cy="2160240"/>
          </a:xfrm>
          <a:prstGeom prst="rect">
            <a:avLst/>
          </a:prstGeom>
          <a:noFill/>
        </p:spPr>
      </p:pic>
      <p:pic>
        <p:nvPicPr>
          <p:cNvPr id="2055" name="Picture 7" descr="C:\Users\ACER\Desktop\W01WmuNHRB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93096"/>
            <a:ext cx="1440160" cy="2160240"/>
          </a:xfrm>
          <a:prstGeom prst="rect">
            <a:avLst/>
          </a:prstGeom>
          <a:noFill/>
        </p:spPr>
      </p:pic>
      <p:pic>
        <p:nvPicPr>
          <p:cNvPr id="2056" name="Picture 8" descr="C:\Users\ACER\Desktop\IMG_20220309_1224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293096"/>
            <a:ext cx="1495425" cy="2160240"/>
          </a:xfrm>
          <a:prstGeom prst="rect">
            <a:avLst/>
          </a:prstGeom>
          <a:noFill/>
        </p:spPr>
      </p:pic>
      <p:pic>
        <p:nvPicPr>
          <p:cNvPr id="2057" name="Picture 9" descr="C:\Users\ACER\Desktop\MRiInbvdb0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293096"/>
            <a:ext cx="142455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66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663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ВСЕ «ФОТИКИ» ВОЗЬМЕМ – ДЕТСКИЙ САД СНИМАТЬ ПОЙДЕМ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517232"/>
            <a:ext cx="2448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ЩЕЛКНЕТ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И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СНИМЕТ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ВАС...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6147" name="Picture 3" descr="C:\Users\ACER\Desktop\IMG_20210128_094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733675" cy="4864224"/>
          </a:xfrm>
          <a:prstGeom prst="rect">
            <a:avLst/>
          </a:prstGeom>
          <a:noFill/>
        </p:spPr>
      </p:pic>
      <p:pic>
        <p:nvPicPr>
          <p:cNvPr id="4100" name="Picture 4" descr="C:\Users\ACER\Desktop\фотограф 2\IMG_20210120_095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4953000" cy="3714750"/>
          </a:xfrm>
          <a:prstGeom prst="rect">
            <a:avLst/>
          </a:prstGeom>
          <a:noFill/>
        </p:spPr>
      </p:pic>
      <p:pic>
        <p:nvPicPr>
          <p:cNvPr id="4101" name="Picture 5" descr="C:\Users\ACER\Desktop\фотограф 2\IMG_20210128_094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93096"/>
            <a:ext cx="216024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4664" y="18864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ПРАЧЕЧНОЙ БЕЛЬЕ СТИРАЮТ,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ГЛАДЯТ УТЮГОМ ГОРЯЧИМ, 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СКЛАДОЧКИ ВСЕ РАСПРАВЛЯЮТ,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БЫЛ ПРИЯТНЫМ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 РЕБЯЧИЙ.</a:t>
            </a:r>
            <a:endParaRPr lang="ru-RU" sz="16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60648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ЗДОРОВЬЕМ ВСЕХ РЕБЯТ              НАШИ МЕДИКИ СЛЕДЯТ!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CER\Desktop\IMG_20220224_153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68352" cy="2073399"/>
          </a:xfrm>
          <a:prstGeom prst="rect">
            <a:avLst/>
          </a:prstGeom>
          <a:noFill/>
        </p:spPr>
      </p:pic>
      <p:pic>
        <p:nvPicPr>
          <p:cNvPr id="3075" name="Picture 3" descr="C:\Users\ACER\Desktop\IMG_20220224_15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240360" cy="2448272"/>
          </a:xfrm>
          <a:prstGeom prst="rect">
            <a:avLst/>
          </a:prstGeom>
          <a:noFill/>
        </p:spPr>
      </p:pic>
      <p:pic>
        <p:nvPicPr>
          <p:cNvPr id="3077" name="Picture 5" descr="C:\Users\ACER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4953000" cy="2952328"/>
          </a:xfrm>
          <a:prstGeom prst="rect">
            <a:avLst/>
          </a:prstGeom>
          <a:noFill/>
        </p:spPr>
      </p:pic>
      <p:pic>
        <p:nvPicPr>
          <p:cNvPr id="3078" name="Picture 6" descr="C:\Users\ACER\Desktop\IMG_20210305_10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24744"/>
            <a:ext cx="504056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18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Проект «Профессия-фотограф»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             </a:t>
            </a:r>
            <a:endParaRPr lang="ru-RU" sz="4400" dirty="0" smtClean="0">
              <a:solidFill>
                <a:srgbClr val="00B05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7" name="Picture 3" descr="C:\Users\ACER\Desktop\IMG_20220309_12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88432" cy="459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9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В СТАРЬ ПРО ЩИ И КАШУ, ГОВОРИЛИ : «ПИЩА НАША».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МЕНЮ РАЗНООБРАЗНОЕ ПРЕДЛОЖАТ ПОВАРА,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«СПАСИБО,ОЧЕНЬ ВКУСНО!» - ИМ СКАЖЕТ ДЕТВОРА. 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4099" name="Picture 3" descr="C:\Users\ACER\Desktop\IMG_20220224_15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71624"/>
            <a:ext cx="5472608" cy="4233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42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 У  ВАС  ТАЛАНТ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ВОКАЛЬНЫЙ,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ЛЮБИТЕ  СТИХИ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 ТАНЦЕВАТЬ -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ДВЕРЬ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РАСПАХНЕТ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ЗАЛ  МУЗЫКАЛЬНЫЙ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СМОЖИТЕ  ВЫ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ТАЛАНТЫ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РАЗВИВАТЬ!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7170" name="Picture 2" descr="C:\Users\ACER\Desktop\IMG_20210302_095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6048672" cy="4176464"/>
          </a:xfrm>
          <a:prstGeom prst="rect">
            <a:avLst/>
          </a:prstGeom>
          <a:noFill/>
        </p:spPr>
      </p:pic>
      <p:pic>
        <p:nvPicPr>
          <p:cNvPr id="3074" name="Picture 2" descr="C:\Users\ACER\Desktop\фф1\IMG_20220311_10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819400" cy="2114550"/>
          </a:xfrm>
          <a:prstGeom prst="rect">
            <a:avLst/>
          </a:prstGeom>
          <a:noFill/>
        </p:spPr>
      </p:pic>
      <p:pic>
        <p:nvPicPr>
          <p:cNvPr id="3076" name="Picture 4" descr="C:\Users\ACER\Desktop\фф1\IMG_20220311_09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2736304" cy="171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6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648072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олимпийским играм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Готовы мы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не очень,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очень мы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стараемся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Спортом  занимаемся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49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292" y="149469"/>
            <a:ext cx="317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познакомились с 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профессией фотографа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участвовали в 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фотосессии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 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Собран и систематизирован материал по теме 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 дошкольников появился интерес к данной теме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Сформировалось целостное представление о трудовой деятельности фотографа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-Дети знают и называют 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профессию 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-Дети стали более раскрепощены и самостоятельны, используют в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сюжетно- ролевой игре атрибуты и наряды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 родителей появился интерес к образовательному процессу, развитию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творчества, знаний и умений у детей, желание общаться с педагогом,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участвовать в жизни группы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7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«Профессия фотограф» можно реализовать в условиях большинства дошкольных учреждений. Проект не требует больших материальных затрат, в него активно включаются родители воспитанников, следовательно взаимодействие семьи, ребёнка и дошкольного учреждения значительно улучшаются. История развития фотографии интересна и увлекательна. Фотография является неотъемлемой частью жизни человека – как в повседневности, так и науке. Начиная, с самого рождения фотография сопровождает человека на протяжении всей его жизни. Фотография хороший способ вспомнить и освежить в памяти историю его жизни!!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21058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проекта</a:t>
            </a:r>
            <a:endParaRPr lang="ru-RU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проект имеет широкую перспективу развития т.к. даёт возможность дошкольникам лучше узнать историю своего родной семьи, историю своего родного края,  да и мира в целом, воспитывая при этом патриотические чувства, связывающие разные поколения.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сформировать представления детей о профессиональной деятельности фотографа.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познакомить детей с профессией фотографа, историей возникновения фотографии; - сформировать бережное отношение и любовь к прошлому, через рассматривание старых фотографий;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развить любознательность, воображение и творческих способностей у детей старшего дошкольного возраста;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формировать художественно-речевые навыки, пополнять словарь детей.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-беседа с детьми о профессии фотографа в домашних условиях;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 альбомов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«Фотография,» </a:t>
            </a: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«Фотоаппарат» «Крот – фотограф», «Подарок для слона»</a:t>
            </a:r>
          </a:p>
          <a:p>
            <a:pPr>
              <a:buFontTx/>
              <a:buChar char="-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экскурсия в фотосалон «</a:t>
            </a: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Хамелион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педагога: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имеющиеся знания у детей о данной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подготовить консультации для родителей «Как сформировать положительное отношение к труду взрослых через ознакомление с профессиями».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подготовить перспективный план по теме проекта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-обогатить предметно-развивающую среду по теме проекта.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2822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Центральным звеном знаний о социальной действительности являются знания о трудовой деятельности людей. Это содержание знаний имеет непреходящее значение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социализации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От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уровня знаний дошкольников о труде, профессиях человека, зависит и их интерес к труду и развитие их познавательной деятельности, и умение практически выполнять доступные трудовые процессы (повышение уровня знаний сопровождается активизацией интереса к выполнению трудовых процессов). 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5338936" cy="3960440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Много интересного происходит  за день в детском саду с детьми. Но все проходит. Мамы, папы – на работе, а детям хотелось бы поделиться впечатлениями о прошедшем. («Празднике», «Дне рождении», «Развлечение», «Прогулки» и др.) Что можно сделать?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дошкольном возрасте преобладает наглядно- образная память и запоминание носит в основном непроизвольный характер. У детской памяти – удивительное свойство – исключительная фотографичность</a:t>
            </a:r>
            <a:endParaRPr lang="ru-RU" sz="18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8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960439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-дети познакомятся с профессией фотографа, с историей  возникновения фотографии;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детей должно быть сформировано бережное отношение и любовь к прошлому, через рассматривание старых фотографий;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развита любознательность, воображение и творческие способности у детей старшего дошкольного возраста;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художественно-речевые навыки, пополнен словарь детей.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-успешное взаимодействие со своими детьми;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-повышение психолого-педагогических компетенций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педагога: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-создание предметно-развивающей среды по теме проекта;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-совместная работа с родителями по расширению знаний детей;</a:t>
            </a:r>
          </a:p>
          <a:p>
            <a:pPr marL="285750" lvl="0" indent="-28575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-повышение уровня развития психолого-педагогической компетенции родителей и активизация их позиции в более тесном взаимодействии с педагогами и детьми.</a:t>
            </a:r>
          </a:p>
          <a:p>
            <a:endParaRPr lang="ru-RU" dirty="0"/>
          </a:p>
        </p:txBody>
      </p:sp>
      <p:pic>
        <p:nvPicPr>
          <p:cNvPr id="1027" name="Picture 3" descr="C:\Users\ACER\Desktop\IMG_20220309_12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114550" cy="2305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7643192" cy="172819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1.Подбор информации, иллюстраций, художественной литературы.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Подбор фотографий, журналов, портретов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2.Подбор дидактических игр.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3.Пополнение атрибутов для сюжетно-ролевых игр.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4.Подбор информационного материала для родительского уголка.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5.Разработка конспектов НОД, развлечений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276872"/>
            <a:ext cx="8291264" cy="576065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практический (основной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ts val="432"/>
              </a:spcBef>
              <a:buNone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922011"/>
              </p:ext>
            </p:extLst>
          </p:nvPr>
        </p:nvGraphicFramePr>
        <p:xfrm>
          <a:off x="323528" y="2636912"/>
          <a:ext cx="8640960" cy="4143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780">
                  <a:extLst>
                    <a:ext uri="{9D8B030D-6E8A-4147-A177-3AD203B41FA5}">
                      <a16:colId xmlns:a16="http://schemas.microsoft.com/office/drawing/2014/main" xmlns="" val="1155784135"/>
                    </a:ext>
                  </a:extLst>
                </a:gridCol>
                <a:gridCol w="6535180">
                  <a:extLst>
                    <a:ext uri="{9D8B030D-6E8A-4147-A177-3AD203B41FA5}">
                      <a16:colId xmlns:a16="http://schemas.microsoft.com/office/drawing/2014/main" xmlns="" val="1516602127"/>
                    </a:ext>
                  </a:extLst>
                </a:gridCol>
              </a:tblGrid>
              <a:tr h="113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Виды взросло-детской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315580"/>
                  </a:ext>
                </a:extLst>
              </a:tr>
              <a:tr h="301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идактически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игр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«Угадай, по фотографии», «Живая фотография», «Мы фотографы», «Звонок в фотоателье», «Что сначала, что потом», «Подбери глагол», «Назови профессию», «Что кому», «Угадай профессию», «Кому без них не обойтись», «Кто, что делает?», «Что делают этим предметом», «Что расскажет предмет».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Словесные и</a:t>
                      </a: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гры: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«Где мы были не скажем, что делали покажем», «Если весело живется делай так»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Настольные игры: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«Профессии», «Кем быть? », «Ассоциации», «Кому что нужно для работы? », «Знаем все профессии» </a:t>
                      </a:r>
                      <a:r>
                        <a:rPr kumimoji="0" lang="ru-RU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Пазлы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«Профессии», Парочки» (по темам, «Ассоциации», лото, домино, разрезные картинки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26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71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985852"/>
              </p:ext>
            </p:extLst>
          </p:nvPr>
        </p:nvGraphicFramePr>
        <p:xfrm>
          <a:off x="107504" y="116632"/>
          <a:ext cx="8982744" cy="6501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1117">
                  <a:extLst>
                    <a:ext uri="{9D8B030D-6E8A-4147-A177-3AD203B41FA5}">
                      <a16:colId xmlns:a16="http://schemas.microsoft.com/office/drawing/2014/main" xmlns="" val="1596207410"/>
                    </a:ext>
                  </a:extLst>
                </a:gridCol>
                <a:gridCol w="6961627">
                  <a:extLst>
                    <a:ext uri="{9D8B030D-6E8A-4147-A177-3AD203B41FA5}">
                      <a16:colId xmlns:a16="http://schemas.microsoft.com/office/drawing/2014/main" xmlns="" val="13836175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• </a:t>
                      </a:r>
                      <a:r>
                        <a:rPr kumimoji="0" lang="ru-RU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Чтение художественной литературы: 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Дж. </a:t>
                      </a: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Родари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«Какого цвета ремесла?» Чем пахнут </a:t>
                      </a: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ремесла?»,Я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Аким «Неумейка», А. </a:t>
                      </a: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Шибарев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«Почтовый ящик»,  В. В. Маяковский «Кем быть», С. Михалков «А что у вас?», К Чуковский «Доктор Айболит», Ш. </a:t>
                      </a: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Пьерро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«Золушка», Г. Х. Андерсон «Свинопас»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Практические мероприятия по фотографированию красоты природы зимой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журналов с фото животных, техники, мод, фотохудожников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1874934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Встреча с интересными людьми (профессиональным фотографом)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Рассматривание атрибутов к фотосессии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Развлечения 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Профессия 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фотограф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НОД «Фотоаппарат»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Беседы «Фотография вчера – сегодня»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Сюжетно – ролевая игра «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Фотосалон»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Экскурсия по детскому саду с фотоаппаратом</a:t>
                      </a:r>
                    </a:p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Презентации по ознакомлению детей с профессией фотограф, видео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3881018"/>
                  </a:ext>
                </a:extLst>
              </a:tr>
              <a:tr h="162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Интервью с профессиональным фотографом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Творческие рассказы: «Я буду фотографом», «Мой папа любит фотографировать».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Составление </a:t>
                      </a: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мнемотаблиц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для сочинения рассказа о профессиях своих родителей.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Разучивание стихов, поговорок, пословиц о профессиях и о труде.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Обогащение словаря детей за счет новых терминов (фотограф, фотоаппарат, фотоальбом, фотосессия, фотоателье)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9640"/>
                  </a:ext>
                </a:extLst>
              </a:tr>
              <a:tr h="1491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«Нарисуй портрет мамы»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«Изобрази эмоции в рисунке»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«Рисунки разных профессий в детском саду»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«Рамка для фотографии»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64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1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24311" y="2319585"/>
            <a:ext cx="2968625" cy="169068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</p:txBody>
      </p:sp>
      <p:sp>
        <p:nvSpPr>
          <p:cNvPr id="4" name="Овал 3"/>
          <p:cNvSpPr/>
          <p:nvPr/>
        </p:nvSpPr>
        <p:spPr>
          <a:xfrm>
            <a:off x="3119140" y="183337"/>
            <a:ext cx="2919412" cy="172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Дидактические игры и настольно-печатные игры</a:t>
            </a:r>
          </a:p>
        </p:txBody>
      </p:sp>
      <p:sp>
        <p:nvSpPr>
          <p:cNvPr id="5" name="Овал 4"/>
          <p:cNvSpPr/>
          <p:nvPr/>
        </p:nvSpPr>
        <p:spPr>
          <a:xfrm>
            <a:off x="6084168" y="908720"/>
            <a:ext cx="2711450" cy="17748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 </a:t>
            </a:r>
          </a:p>
        </p:txBody>
      </p:sp>
      <p:sp>
        <p:nvSpPr>
          <p:cNvPr id="6" name="Овал 5"/>
          <p:cNvSpPr/>
          <p:nvPr/>
        </p:nvSpPr>
        <p:spPr>
          <a:xfrm>
            <a:off x="5848714" y="3137681"/>
            <a:ext cx="3203848" cy="19442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4444570" y="4860677"/>
            <a:ext cx="2808288" cy="18637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Встреча с интересными людьми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89562" y="4827404"/>
            <a:ext cx="2808288" cy="18637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мини- музея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9112" y="2951883"/>
            <a:ext cx="2808287" cy="18637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Фотовыставки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19111" y="967843"/>
            <a:ext cx="2808288" cy="18637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</p:txBody>
      </p:sp>
      <p:cxnSp>
        <p:nvCxnSpPr>
          <p:cNvPr id="12" name="Прямая со стрелкой 11"/>
          <p:cNvCxnSpPr>
            <a:stCxn id="4" idx="4"/>
          </p:cNvCxnSpPr>
          <p:nvPr/>
        </p:nvCxnSpPr>
        <p:spPr>
          <a:xfrm>
            <a:off x="4578846" y="1910537"/>
            <a:ext cx="65162" cy="409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24128" y="2132856"/>
            <a:ext cx="432048" cy="550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724128" y="3645024"/>
            <a:ext cx="268808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004048" y="4010273"/>
            <a:ext cx="360040" cy="817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459056" y="4010274"/>
            <a:ext cx="392864" cy="930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6"/>
          </p:cNvCxnSpPr>
          <p:nvPr/>
        </p:nvCxnSpPr>
        <p:spPr>
          <a:xfrm flipV="1">
            <a:off x="2927399" y="3645024"/>
            <a:ext cx="348457" cy="238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" idx="1"/>
          </p:cNvCxnSpPr>
          <p:nvPr/>
        </p:nvCxnSpPr>
        <p:spPr>
          <a:xfrm>
            <a:off x="2927399" y="2060848"/>
            <a:ext cx="531657" cy="506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99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68" y="2276872"/>
            <a:ext cx="3383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35699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92695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ACER\Desktop\1642168313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048000" cy="2520280"/>
          </a:xfrm>
          <a:prstGeom prst="rect">
            <a:avLst/>
          </a:prstGeom>
          <a:noFill/>
        </p:spPr>
      </p:pic>
      <p:pic>
        <p:nvPicPr>
          <p:cNvPr id="3075" name="Picture 3" descr="C:\Users\ACER\Desktop\164216829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048000" cy="2448272"/>
          </a:xfrm>
          <a:prstGeom prst="rect">
            <a:avLst/>
          </a:prstGeom>
          <a:noFill/>
        </p:spPr>
      </p:pic>
      <p:pic>
        <p:nvPicPr>
          <p:cNvPr id="3076" name="Picture 4" descr="C:\Users\ACER\Desktop\1642168313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24036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955</TotalTime>
  <Words>1126</Words>
  <Application>Microsoft Office PowerPoint</Application>
  <PresentationFormat>Экран (4:3)</PresentationFormat>
  <Paragraphs>241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бюджетное дошкольное образовательное учреждение «Саянский детский сад «Волшебный град» </vt:lpstr>
      <vt:lpstr>Проект «Профессия-фотограф»</vt:lpstr>
      <vt:lpstr>Цель проекта: сформировать представления детей о профессиональной деятельности фотографа. </vt:lpstr>
      <vt:lpstr>                                                                                                                          Проблема проекта:  Центральным звеном знаний о социальной действительности являются знания о трудовой деятельности людей. Это содержание знаний имеет непреходящее значение в социализации личности.                От уровня знаний дошкольников о труде, профессиях человека, зависит и их интерес к труду и развитие их познавательной деятельности, и умение практически выполнять доступные трудовые процессы (повышение уровня знаний сопровождается активизацией интереса к выполнению трудовых процессов).  </vt:lpstr>
      <vt:lpstr>Слайд 5</vt:lpstr>
      <vt:lpstr>Этапы проекта: 1 этап – подготовительный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Фотограф»</dc:title>
  <dc:creator>Asus</dc:creator>
  <cp:lastModifiedBy>ACER</cp:lastModifiedBy>
  <cp:revision>109</cp:revision>
  <dcterms:created xsi:type="dcterms:W3CDTF">2019-01-26T19:51:38Z</dcterms:created>
  <dcterms:modified xsi:type="dcterms:W3CDTF">2022-03-18T02:56:31Z</dcterms:modified>
</cp:coreProperties>
</file>